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6858000" cy="9144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3366FF"/>
    <a:srgbClr val="990099"/>
    <a:srgbClr val="CC00FF"/>
    <a:srgbClr val="9900FF"/>
    <a:srgbClr val="9900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1" autoAdjust="0"/>
    <p:restoredTop sz="94660" autoAdjust="0"/>
  </p:normalViewPr>
  <p:slideViewPr>
    <p:cSldViewPr>
      <p:cViewPr>
        <p:scale>
          <a:sx n="100" d="100"/>
          <a:sy n="100" d="100"/>
        </p:scale>
        <p:origin x="-138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521467-09C5-4CAE-A91F-B7427FE76921}" type="datetimeFigureOut">
              <a:rPr lang="fr-FR"/>
              <a:pPr>
                <a:defRPr/>
              </a:pPr>
              <a:t>23/10/2013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9195AB-7EFE-4C35-9393-1EB278333E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8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8640" y="2555776"/>
            <a:ext cx="6408712" cy="288031"/>
          </a:xfrm>
          <a:prstGeom prst="rect">
            <a:avLst/>
          </a:prstGeom>
        </p:spPr>
        <p:txBody>
          <a:bodyPr/>
          <a:lstStyle>
            <a:lvl1pPr algn="ctr">
              <a:defRPr sz="18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CURRENT RESEARCH</a:t>
            </a:r>
            <a:endParaRPr lang="fr-FR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4581550" y="280095"/>
            <a:ext cx="936625" cy="4318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 smtClean="0"/>
              <a:t>FLAG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188640" y="2854077"/>
            <a:ext cx="1728614" cy="359297"/>
          </a:xfrm>
        </p:spPr>
        <p:txBody>
          <a:bodyPr/>
          <a:lstStyle>
            <a:lvl1pPr marL="0" indent="0" algn="ctr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4869160" y="2853334"/>
            <a:ext cx="1728192" cy="360040"/>
          </a:xfr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1916832" y="2853333"/>
            <a:ext cx="2952328" cy="360039"/>
          </a:xfr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Methodology</a:t>
            </a:r>
          </a:p>
          <a:p>
            <a:pPr lvl="0"/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1916832" y="3203848"/>
            <a:ext cx="2952328" cy="1728193"/>
          </a:xfrm>
        </p:spPr>
        <p:txBody>
          <a:bodyPr/>
          <a:lstStyle>
            <a:lvl1pPr marL="285750" indent="-285750" algn="l">
              <a:buFont typeface="Arial" panose="020B0604020202020204" pitchFamily="34" charset="0"/>
              <a:buChar char="•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methodology 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189062" y="3203847"/>
            <a:ext cx="1728192" cy="1728193"/>
          </a:xfrm>
        </p:spPr>
        <p:txBody>
          <a:bodyPr/>
          <a:lstStyle>
            <a:lvl1pPr marL="0" indent="0" algn="l">
              <a:buFontTx/>
              <a:buNone/>
              <a:defRPr sz="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topic 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4869160" y="3203847"/>
            <a:ext cx="1728192" cy="1728193"/>
          </a:xfrm>
        </p:spPr>
        <p:txBody>
          <a:bodyPr/>
          <a:lstStyle>
            <a:lvl1pPr marL="0" indent="0" algn="l">
              <a:buFontTx/>
              <a:buNone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research application, tool</a:t>
            </a:r>
            <a:endParaRPr lang="en-US" dirty="0"/>
          </a:p>
        </p:txBody>
      </p:sp>
      <p:sp>
        <p:nvSpPr>
          <p:cNvPr id="33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188640" y="4932040"/>
            <a:ext cx="6408712" cy="288033"/>
          </a:xfrm>
        </p:spPr>
        <p:txBody>
          <a:bodyPr/>
          <a:lstStyle>
            <a:lvl1pPr marL="0" indent="0" algn="l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UKZN </a:t>
            </a:r>
            <a:r>
              <a:rPr lang="en-US" dirty="0" smtClean="0"/>
              <a:t>main Publications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34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188640" y="5220072"/>
            <a:ext cx="6408712" cy="1008112"/>
          </a:xfrm>
        </p:spPr>
        <p:txBody>
          <a:bodyPr/>
          <a:lstStyle>
            <a:lvl1pPr marL="342900" indent="-342900" algn="l">
              <a:buFont typeface="+mj-lt"/>
              <a:buAutoNum type="arabicPeriod"/>
              <a:defRPr sz="1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UKZN publications</a:t>
            </a:r>
            <a:endParaRPr lang="en-US" dirty="0"/>
          </a:p>
        </p:txBody>
      </p:sp>
      <p:sp>
        <p:nvSpPr>
          <p:cNvPr id="35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188640" y="6228185"/>
            <a:ext cx="6408712" cy="288032"/>
          </a:xfrm>
        </p:spPr>
        <p:txBody>
          <a:bodyPr/>
          <a:lstStyle>
            <a:lvl1pPr marL="0" indent="0" algn="l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Past researches</a:t>
            </a:r>
          </a:p>
          <a:p>
            <a:pPr lvl="0"/>
            <a:endParaRPr lang="en-US" dirty="0"/>
          </a:p>
        </p:txBody>
      </p:sp>
      <p:sp>
        <p:nvSpPr>
          <p:cNvPr id="36" name="Text Placeholder 24"/>
          <p:cNvSpPr>
            <a:spLocks noGrp="1"/>
          </p:cNvSpPr>
          <p:nvPr>
            <p:ph type="body" sz="quarter" idx="26" hasCustomPrompt="1"/>
          </p:nvPr>
        </p:nvSpPr>
        <p:spPr>
          <a:xfrm>
            <a:off x="188640" y="6516217"/>
            <a:ext cx="6408712" cy="864096"/>
          </a:xfrm>
        </p:spPr>
        <p:txBody>
          <a:bodyPr/>
          <a:lstStyle>
            <a:lvl1pPr marL="342900" indent="-342900" algn="l">
              <a:buFont typeface="+mj-lt"/>
              <a:buAutoNum type="arabicPeriod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past </a:t>
            </a:r>
            <a:r>
              <a:rPr lang="en-US" dirty="0" smtClean="0"/>
              <a:t>researches</a:t>
            </a:r>
            <a:endParaRPr lang="en-US" dirty="0"/>
          </a:p>
        </p:txBody>
      </p:sp>
      <p:sp>
        <p:nvSpPr>
          <p:cNvPr id="37" name="Text Placeholder 24"/>
          <p:cNvSpPr>
            <a:spLocks noGrp="1"/>
          </p:cNvSpPr>
          <p:nvPr>
            <p:ph type="body" sz="quarter" idx="27" hasCustomPrompt="1"/>
          </p:nvPr>
        </p:nvSpPr>
        <p:spPr>
          <a:xfrm>
            <a:off x="188640" y="7380312"/>
            <a:ext cx="6408712" cy="288031"/>
          </a:xfrm>
        </p:spPr>
        <p:txBody>
          <a:bodyPr/>
          <a:lstStyle>
            <a:lvl1pPr marL="0" indent="0" algn="l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Future Interests</a:t>
            </a:r>
          </a:p>
          <a:p>
            <a:pPr lvl="0"/>
            <a:endParaRPr lang="en-US" dirty="0"/>
          </a:p>
        </p:txBody>
      </p:sp>
      <p:sp>
        <p:nvSpPr>
          <p:cNvPr id="38" name="Text Placeholder 24"/>
          <p:cNvSpPr>
            <a:spLocks noGrp="1"/>
          </p:cNvSpPr>
          <p:nvPr>
            <p:ph type="body" sz="quarter" idx="28" hasCustomPrompt="1"/>
          </p:nvPr>
        </p:nvSpPr>
        <p:spPr>
          <a:xfrm>
            <a:off x="188640" y="7668345"/>
            <a:ext cx="6408712" cy="648071"/>
          </a:xfrm>
        </p:spPr>
        <p:txBody>
          <a:bodyPr/>
          <a:lstStyle>
            <a:lvl1pPr marL="342900" indent="-342900" algn="l">
              <a:buFont typeface="+mj-lt"/>
              <a:buAutoNum type="arabicPeriod"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future interests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188640" y="1547664"/>
            <a:ext cx="6408712" cy="1008112"/>
          </a:xfrm>
        </p:spPr>
        <p:txBody>
          <a:bodyPr/>
          <a:lstStyle>
            <a:lvl1pPr marL="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100" dirty="0" smtClean="0"/>
              <a:t>Click to add your biography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1279253" y="275010"/>
            <a:ext cx="3240955" cy="288925"/>
          </a:xfrm>
        </p:spPr>
        <p:txBody>
          <a:bodyPr/>
          <a:lstStyle>
            <a:lvl1pPr marL="0" indent="0">
              <a:buFontTx/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600" dirty="0" smtClean="0"/>
              <a:t>Click to add Name</a:t>
            </a:r>
            <a:endParaRPr lang="en-US" dirty="0"/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1288232" y="582092"/>
            <a:ext cx="3240955" cy="288925"/>
          </a:xfrm>
        </p:spPr>
        <p:txBody>
          <a:bodyPr/>
          <a:lstStyle>
            <a:lvl1pPr marL="0" indent="0">
              <a:buFontTx/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600" dirty="0" smtClean="0"/>
              <a:t>Click to add Age</a:t>
            </a:r>
            <a:endParaRPr lang="en-US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1288232" y="898699"/>
            <a:ext cx="3240955" cy="288925"/>
          </a:xfrm>
        </p:spPr>
        <p:txBody>
          <a:bodyPr/>
          <a:lstStyle>
            <a:lvl1pPr marL="0" indent="0">
              <a:buFontTx/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600" dirty="0" smtClean="0"/>
              <a:t>Click to add Discipline</a:t>
            </a:r>
            <a:endParaRPr lang="en-US" dirty="0"/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1288232" y="1205781"/>
            <a:ext cx="5309120" cy="341883"/>
          </a:xfrm>
        </p:spPr>
        <p:txBody>
          <a:bodyPr/>
          <a:lstStyle>
            <a:lvl1pPr marL="0" indent="0">
              <a:buFontTx/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600" dirty="0" smtClean="0"/>
              <a:t>Click to add Contact details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35"/>
          </p:nvPr>
        </p:nvSpPr>
        <p:spPr>
          <a:xfrm>
            <a:off x="188640" y="250825"/>
            <a:ext cx="1008063" cy="1152525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endParaRPr lang="en-US" dirty="0" smtClean="0"/>
          </a:p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40" name="Text Placeholder 24"/>
          <p:cNvSpPr>
            <a:spLocks noGrp="1"/>
          </p:cNvSpPr>
          <p:nvPr>
            <p:ph type="body" sz="quarter" idx="36" hasCustomPrompt="1"/>
          </p:nvPr>
        </p:nvSpPr>
        <p:spPr>
          <a:xfrm>
            <a:off x="188640" y="8316416"/>
            <a:ext cx="6408712" cy="288031"/>
          </a:xfrm>
        </p:spPr>
        <p:txBody>
          <a:bodyPr/>
          <a:lstStyle>
            <a:lvl1pPr marL="0" indent="0" algn="l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Extra </a:t>
            </a:r>
            <a:r>
              <a:rPr lang="en-US" dirty="0" smtClean="0"/>
              <a:t>Interests</a:t>
            </a:r>
          </a:p>
          <a:p>
            <a:pPr lvl="0"/>
            <a:endParaRPr lang="en-US" dirty="0"/>
          </a:p>
        </p:txBody>
      </p:sp>
      <p:sp>
        <p:nvSpPr>
          <p:cNvPr id="43" name="Text Placeholder 24"/>
          <p:cNvSpPr>
            <a:spLocks noGrp="1"/>
          </p:cNvSpPr>
          <p:nvPr>
            <p:ph type="body" sz="quarter" idx="37" hasCustomPrompt="1"/>
          </p:nvPr>
        </p:nvSpPr>
        <p:spPr>
          <a:xfrm>
            <a:off x="188640" y="8604448"/>
            <a:ext cx="6408712" cy="360040"/>
          </a:xfrm>
        </p:spPr>
        <p:txBody>
          <a:bodyPr/>
          <a:lstStyle>
            <a:lvl1pPr marL="0" indent="0" algn="l">
              <a:buFontTx/>
              <a:buNone/>
              <a:defRPr sz="1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</a:t>
            </a:r>
            <a:r>
              <a:rPr lang="en-US" dirty="0" smtClean="0"/>
              <a:t>extra </a:t>
            </a:r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5589588" y="275208"/>
            <a:ext cx="1007764" cy="432743"/>
          </a:xfrm>
        </p:spPr>
        <p:txBody>
          <a:bodyPr/>
          <a:lstStyle>
            <a:lvl1pPr marL="0" indent="0">
              <a:buFontTx/>
              <a:buNone/>
              <a:defRPr sz="1100"/>
            </a:lvl1pPr>
          </a:lstStyle>
          <a:p>
            <a:pPr lvl="0"/>
            <a:r>
              <a:rPr lang="en-US" dirty="0" smtClean="0"/>
              <a:t>Add Country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17D626F2-8BEC-496D-93CF-FED8C420D0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UKZN main Publications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Past Researches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Future Interests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Extra Interests</a:t>
            </a:r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88640" y="1547664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88640" y="2555776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8640" y="4932040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8640" y="6228184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8640" y="7380312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8640" y="8316416"/>
            <a:ext cx="6408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916832" y="2843808"/>
            <a:ext cx="0" cy="2088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69160" y="2843808"/>
            <a:ext cx="0" cy="2088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8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CURRENT RESEARCH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DRFMC</dc:creator>
  <cp:lastModifiedBy>Research</cp:lastModifiedBy>
  <cp:revision>365</cp:revision>
  <cp:lastPrinted>2013-10-22T07:26:08Z</cp:lastPrinted>
  <dcterms:created xsi:type="dcterms:W3CDTF">2009-02-26T13:03:59Z</dcterms:created>
  <dcterms:modified xsi:type="dcterms:W3CDTF">2013-10-23T13:00:00Z</dcterms:modified>
</cp:coreProperties>
</file>